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5" d="100"/>
          <a:sy n="55" d="100"/>
        </p:scale>
        <p:origin x="-557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6959F-CC96-4ACF-ABFC-7E42CEAA3EF4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18D62-6FD1-4D4F-AE93-1FF2A6528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557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6959F-CC96-4ACF-ABFC-7E42CEAA3EF4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18D62-6FD1-4D4F-AE93-1FF2A6528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1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6959F-CC96-4ACF-ABFC-7E42CEAA3EF4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18D62-6FD1-4D4F-AE93-1FF2A6528146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667958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6959F-CC96-4ACF-ABFC-7E42CEAA3EF4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18D62-6FD1-4D4F-AE93-1FF2A6528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8358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6959F-CC96-4ACF-ABFC-7E42CEAA3EF4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18D62-6FD1-4D4F-AE93-1FF2A652814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690892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6959F-CC96-4ACF-ABFC-7E42CEAA3EF4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18D62-6FD1-4D4F-AE93-1FF2A6528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4483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6959F-CC96-4ACF-ABFC-7E42CEAA3EF4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18D62-6FD1-4D4F-AE93-1FF2A6528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7915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6959F-CC96-4ACF-ABFC-7E42CEAA3EF4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18D62-6FD1-4D4F-AE93-1FF2A6528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042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6959F-CC96-4ACF-ABFC-7E42CEAA3EF4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18D62-6FD1-4D4F-AE93-1FF2A6528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391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6959F-CC96-4ACF-ABFC-7E42CEAA3EF4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18D62-6FD1-4D4F-AE93-1FF2A6528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341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6959F-CC96-4ACF-ABFC-7E42CEAA3EF4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18D62-6FD1-4D4F-AE93-1FF2A6528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524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6959F-CC96-4ACF-ABFC-7E42CEAA3EF4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18D62-6FD1-4D4F-AE93-1FF2A6528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882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6959F-CC96-4ACF-ABFC-7E42CEAA3EF4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18D62-6FD1-4D4F-AE93-1FF2A6528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670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6959F-CC96-4ACF-ABFC-7E42CEAA3EF4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18D62-6FD1-4D4F-AE93-1FF2A6528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672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6959F-CC96-4ACF-ABFC-7E42CEAA3EF4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18D62-6FD1-4D4F-AE93-1FF2A6528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778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6959F-CC96-4ACF-ABFC-7E42CEAA3EF4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18D62-6FD1-4D4F-AE93-1FF2A6528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704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6959F-CC96-4ACF-ABFC-7E42CEAA3EF4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FC18D62-6FD1-4D4F-AE93-1FF2A6528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110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Recitation 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8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53830"/>
            <a:ext cx="8596668" cy="3880773"/>
          </a:xfrm>
        </p:spPr>
        <p:txBody>
          <a:bodyPr/>
          <a:lstStyle/>
          <a:p>
            <a:r>
              <a:rPr lang="en-US" dirty="0" smtClean="0"/>
              <a:t>A way for a class to copy another class and build on it.</a:t>
            </a:r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8112" y="3743953"/>
            <a:ext cx="4219575" cy="10763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5297" y="2331705"/>
            <a:ext cx="2495550" cy="10858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0434" y="5186031"/>
            <a:ext cx="4105275" cy="14478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727700" y="2618748"/>
            <a:ext cx="340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“superclass” or “base class”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058560" y="3763003"/>
            <a:ext cx="340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“subclass” or “derived class”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690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39800"/>
          </a:xfrm>
        </p:spPr>
        <p:txBody>
          <a:bodyPr/>
          <a:lstStyle/>
          <a:p>
            <a:r>
              <a:rPr lang="en-US" dirty="0" smtClean="0"/>
              <a:t>Overriding methods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5325" y="1340489"/>
            <a:ext cx="2733675" cy="1219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2943" y="2852090"/>
            <a:ext cx="2639219" cy="54840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77334" y="3683770"/>
            <a:ext cx="6759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You can also call your superclass methods, from any method inside the subclass: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4518" y="4284042"/>
            <a:ext cx="3200400" cy="14954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97856" y="6011723"/>
            <a:ext cx="3562350" cy="54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797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Inheritance,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00189"/>
            <a:ext cx="8596668" cy="3880773"/>
          </a:xfrm>
        </p:spPr>
        <p:txBody>
          <a:bodyPr/>
          <a:lstStyle/>
          <a:p>
            <a:r>
              <a:rPr lang="en-US" dirty="0" smtClean="0"/>
              <a:t>Inheritance is a way to reuse code.</a:t>
            </a:r>
          </a:p>
          <a:p>
            <a:r>
              <a:rPr lang="en-US" dirty="0" smtClean="0"/>
              <a:t>It is also a way to achieve polymorphism: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1865" y="4084637"/>
            <a:ext cx="6371568" cy="108426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3612" y="2820989"/>
            <a:ext cx="3648075" cy="81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598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6600"/>
          </a:xfrm>
        </p:spPr>
        <p:txBody>
          <a:bodyPr/>
          <a:lstStyle/>
          <a:p>
            <a:r>
              <a:rPr lang="en-US" dirty="0" smtClean="0"/>
              <a:t>When should you use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89089"/>
            <a:ext cx="8596668" cy="3880773"/>
          </a:xfrm>
        </p:spPr>
        <p:txBody>
          <a:bodyPr/>
          <a:lstStyle/>
          <a:p>
            <a:r>
              <a:rPr lang="en-US" dirty="0" smtClean="0"/>
              <a:t>Conceptually, inheritance is meant to be used in “is a” relationships. For example, because “Apple is a Fruit”, Apple can inherit from Fruit.</a:t>
            </a:r>
          </a:p>
          <a:p>
            <a:pPr lvl="1"/>
            <a:r>
              <a:rPr lang="en-US" dirty="0" smtClean="0"/>
              <a:t>Putting it another way, Fruit is part of what makes an Apple an Apple.</a:t>
            </a:r>
          </a:p>
          <a:p>
            <a:r>
              <a:rPr lang="en-US" dirty="0" smtClean="0"/>
              <a:t>Another good measure of whether you should use inheritance: can the derived class be used anywhere that you need the base class?</a:t>
            </a:r>
          </a:p>
          <a:p>
            <a:pPr lvl="1"/>
            <a:r>
              <a:rPr lang="en-US" dirty="0" smtClean="0"/>
              <a:t>For example, if I have a function that needs a Fruit, an Apple works just as well (because “Apple is a </a:t>
            </a:r>
            <a:r>
              <a:rPr lang="en-US" smtClean="0"/>
              <a:t>Fruit</a:t>
            </a:r>
            <a:r>
              <a:rPr lang="en-US" smtClean="0"/>
              <a:t>”).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Practically, inheritance is used when you need to make a class that is a more specific case of a different class. </a:t>
            </a:r>
          </a:p>
          <a:p>
            <a:pPr lvl="1"/>
            <a:r>
              <a:rPr lang="en-US" dirty="0" smtClean="0"/>
              <a:t>In this case, you probably need all the same code, with minor adjustments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092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0100"/>
          </a:xfrm>
        </p:spPr>
        <p:txBody>
          <a:bodyPr/>
          <a:lstStyle/>
          <a:p>
            <a:r>
              <a:rPr lang="en-US" dirty="0" smtClean="0"/>
              <a:t>How does it compare to interfaces?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38289"/>
            <a:ext cx="8596668" cy="479901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Practically speaking:</a:t>
            </a:r>
          </a:p>
          <a:p>
            <a:pPr lvl="1"/>
            <a:r>
              <a:rPr lang="en-US" dirty="0" smtClean="0"/>
              <a:t>Inheritance brings code with it, interfaces require you to write your own</a:t>
            </a:r>
          </a:p>
          <a:p>
            <a:pPr lvl="1"/>
            <a:r>
              <a:rPr lang="en-US" dirty="0" smtClean="0"/>
              <a:t>You can only inherit from one class in Java, but implement many interfaces</a:t>
            </a:r>
            <a:endParaRPr lang="en-US" dirty="0"/>
          </a:p>
          <a:p>
            <a:r>
              <a:rPr lang="en-US" dirty="0" smtClean="0"/>
              <a:t>However, both allow for polymorphism.</a:t>
            </a:r>
          </a:p>
          <a:p>
            <a:endParaRPr lang="en-US" dirty="0"/>
          </a:p>
          <a:p>
            <a:r>
              <a:rPr lang="en-US" dirty="0" smtClean="0"/>
              <a:t>Conceptually speaking:</a:t>
            </a:r>
          </a:p>
          <a:p>
            <a:pPr lvl="1"/>
            <a:r>
              <a:rPr lang="en-US" dirty="0" smtClean="0"/>
              <a:t>Interfaces help describe the </a:t>
            </a:r>
            <a:r>
              <a:rPr lang="en-US" i="1" dirty="0" smtClean="0"/>
              <a:t>role</a:t>
            </a:r>
            <a:r>
              <a:rPr lang="en-US" dirty="0" smtClean="0"/>
              <a:t> of a class instead of what it is</a:t>
            </a:r>
          </a:p>
          <a:p>
            <a:pPr lvl="1"/>
            <a:r>
              <a:rPr lang="en-US" dirty="0" smtClean="0"/>
              <a:t>An Apple is a Fruit, but has the roles of Food, </a:t>
            </a:r>
            <a:r>
              <a:rPr lang="en-US" dirty="0" err="1" smtClean="0"/>
              <a:t>Juiceable</a:t>
            </a:r>
            <a:r>
              <a:rPr lang="en-US" dirty="0" smtClean="0"/>
              <a:t>, </a:t>
            </a:r>
            <a:r>
              <a:rPr lang="en-US" dirty="0" err="1" smtClean="0"/>
              <a:t>RoundThing</a:t>
            </a:r>
            <a:r>
              <a:rPr lang="en-US" dirty="0" smtClean="0"/>
              <a:t>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2"/>
            <a:r>
              <a:rPr lang="en-US" dirty="0" smtClean="0"/>
              <a:t>Apple would inherit Fruit but implement the interfaces Food, </a:t>
            </a:r>
            <a:r>
              <a:rPr lang="en-US" dirty="0" err="1" smtClean="0"/>
              <a:t>Juiceable</a:t>
            </a:r>
            <a:r>
              <a:rPr lang="en-US" dirty="0" smtClean="0"/>
              <a:t>, etc.</a:t>
            </a:r>
          </a:p>
          <a:p>
            <a:pPr lvl="2"/>
            <a:r>
              <a:rPr lang="en-US" dirty="0" smtClean="0"/>
              <a:t>It’s a fuzzy distinction</a:t>
            </a:r>
            <a:endParaRPr lang="en-US" dirty="0"/>
          </a:p>
          <a:p>
            <a:r>
              <a:rPr lang="en-US" dirty="0" smtClean="0"/>
              <a:t>In general:</a:t>
            </a:r>
          </a:p>
          <a:p>
            <a:pPr lvl="1"/>
            <a:r>
              <a:rPr lang="en-US" dirty="0" smtClean="0"/>
              <a:t>If you’re looking just for polymorphism, interfaces are a better idea.</a:t>
            </a:r>
          </a:p>
          <a:p>
            <a:pPr lvl="1"/>
            <a:r>
              <a:rPr lang="en-US" dirty="0" smtClean="0"/>
              <a:t>Inheritance is used for code reuse, in cases where it is obvious that it is a good fit.</a:t>
            </a:r>
          </a:p>
        </p:txBody>
      </p:sp>
    </p:spTree>
    <p:extLst>
      <p:ext uri="{BB962C8B-B14F-4D97-AF65-F5344CB8AC3E}">
        <p14:creationId xmlns:p14="http://schemas.microsoft.com/office/powerpoint/2010/main" val="4119667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122</TotalTime>
  <Words>345</Words>
  <Application>Microsoft Office PowerPoint</Application>
  <PresentationFormat>Custom</PresentationFormat>
  <Paragraphs>32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Facet</vt:lpstr>
      <vt:lpstr>Recitation 6</vt:lpstr>
      <vt:lpstr>Inheritance</vt:lpstr>
      <vt:lpstr>Overriding methods</vt:lpstr>
      <vt:lpstr>Inheritance, cont.</vt:lpstr>
      <vt:lpstr>When should you use it?</vt:lpstr>
      <vt:lpstr>How does it compare to interfaces?</vt:lpstr>
    </vt:vector>
  </TitlesOfParts>
  <Company>UNC Chapel Hill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Semion A Piskarev</dc:creator>
  <cp:lastModifiedBy>Semion</cp:lastModifiedBy>
  <cp:revision>8</cp:revision>
  <dcterms:created xsi:type="dcterms:W3CDTF">2016-09-30T16:36:33Z</dcterms:created>
  <dcterms:modified xsi:type="dcterms:W3CDTF">2016-09-30T18:48:47Z</dcterms:modified>
</cp:coreProperties>
</file>